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30" d="100"/>
          <a:sy n="130" d="100"/>
        </p:scale>
        <p:origin x="-346" y="25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GB"/>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a:t>
            </a:r>
            <a:r>
              <a:rPr lang="en-US" sz="1200" b="0" i="0" u="none" strike="noStrike" cap="none" dirty="0" smtClean="0">
                <a:solidFill>
                  <a:schemeClr val="tx1"/>
                </a:solidFill>
                <a:latin typeface="Arial"/>
                <a:ea typeface="Arial"/>
                <a:cs typeface="Arial"/>
                <a:sym typeface="Arial"/>
              </a:rPr>
              <a:t>Members</a:t>
            </a:r>
            <a:endParaRPr lang="en-US" sz="1200" b="0" i="0" u="none" strike="noStrike" cap="none" dirty="0">
              <a:solidFill>
                <a:schemeClr val="tx1"/>
              </a:solidFill>
              <a:latin typeface="Arial"/>
              <a:ea typeface="Arial"/>
              <a:cs typeface="Arial"/>
              <a:sym typeface="Arial"/>
            </a:endParaRP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JEEVA.B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622021243024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Paavai</a:t>
            </a:r>
            <a:r>
              <a:rPr lang="en-US" sz="1100" dirty="0" smtClean="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77" y="1107831"/>
            <a:ext cx="8361485" cy="384764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62" y="1286608"/>
            <a:ext cx="8003930" cy="33201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smtClean="0"/>
              <a:t>Advanced inventory control</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Passenger information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Sales management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State of digital marketing tools</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Comprehensive &amp; well-documented API’s for integration</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smtClean="0"/>
              <a:t>addition,Django</a:t>
            </a:r>
            <a:r>
              <a:rPr lang="en-GB" dirty="0" smtClean="0"/>
              <a:t> </a:t>
            </a:r>
            <a:r>
              <a:rPr lang="en-GB" dirty="0"/>
              <a:t>language was used for the front-end of the software while the back end was designed </a:t>
            </a:r>
            <a:r>
              <a:rPr lang="en-GB" dirty="0" smtClean="0"/>
              <a:t>using python </a:t>
            </a:r>
            <a:r>
              <a:rPr lang="en-GB" dirty="0"/>
              <a:t>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a:t>
            </a:r>
            <a:r>
              <a:rPr lang="en-GB" dirty="0" smtClean="0"/>
              <a:t>project </a:t>
            </a:r>
            <a:r>
              <a:rPr lang="en-GB" dirty="0"/>
              <a:t>is to automate the manual procedures of reserving a </a:t>
            </a:r>
          </a:p>
          <a:p>
            <a:r>
              <a:rPr lang="en-GB" dirty="0"/>
              <a:t>bus ticket for any journey made through </a:t>
            </a:r>
            <a:r>
              <a:rPr lang="en-GB" dirty="0" smtClean="0"/>
              <a:t>reservation system. </a:t>
            </a:r>
            <a:r>
              <a:rPr lang="en-GB" dirty="0"/>
              <a:t>This </a:t>
            </a:r>
          </a:p>
          <a:p>
            <a:r>
              <a:rPr lang="en-GB" dirty="0"/>
              <a:t>system is said to be an automatic system and customers can select seats by </a:t>
            </a:r>
          </a:p>
          <a:p>
            <a:r>
              <a:rPr lang="en-GB" dirty="0"/>
              <a:t>t</a:t>
            </a:r>
            <a:r>
              <a:rPr lang="en-GB" dirty="0" smtClean="0"/>
              <a:t>hemselves.</a:t>
            </a:r>
            <a:endParaRPr lang="en-GB" dirty="0"/>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r>
              <a:rPr lang="en-GB" sz="1200" dirty="0" smtClean="0"/>
              <a:t>.</a:t>
            </a:r>
          </a:p>
          <a:p>
            <a:r>
              <a:rPr lang="en-GB" sz="1200" dirty="0" smtClean="0"/>
              <a:t> </a:t>
            </a:r>
            <a:endParaRPr lang="en-GB" sz="1200" dirty="0"/>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r>
              <a:rPr lang="en-GB" sz="1200" dirty="0" smtClean="0"/>
              <a:t>.</a:t>
            </a:r>
          </a:p>
          <a:p>
            <a:r>
              <a:rPr lang="en-GB" sz="1200" dirty="0" smtClean="0"/>
              <a:t> </a:t>
            </a:r>
            <a:endParaRPr lang="en-GB" sz="1200" dirty="0"/>
          </a:p>
          <a:p>
            <a:r>
              <a:rPr lang="en-GB" sz="1200" dirty="0"/>
              <a:t>iii) Easing bus ticket payment by obtaining a bank pin after payments is made to </a:t>
            </a:r>
          </a:p>
          <a:p>
            <a:r>
              <a:rPr lang="en-GB" sz="1200" dirty="0"/>
              <a:t>the various designated banks</a:t>
            </a:r>
            <a:r>
              <a:rPr lang="en-GB" sz="1200" dirty="0" smtClean="0"/>
              <a:t>.</a:t>
            </a:r>
          </a:p>
          <a:p>
            <a:r>
              <a:rPr lang="en-GB" sz="1200" dirty="0" smtClean="0"/>
              <a:t> </a:t>
            </a:r>
            <a:endParaRPr lang="en-GB" sz="1200" dirty="0"/>
          </a:p>
          <a:p>
            <a:r>
              <a:rPr lang="en-GB" sz="1200" dirty="0"/>
              <a:t>iv) Ability of customers to cancel their reservation</a:t>
            </a:r>
            <a:r>
              <a:rPr lang="en-GB" sz="1200" dirty="0" smtClean="0"/>
              <a:t>.</a:t>
            </a:r>
          </a:p>
          <a:p>
            <a:r>
              <a:rPr lang="en-GB" sz="1200" dirty="0" smtClean="0"/>
              <a:t> </a:t>
            </a:r>
            <a:endParaRPr lang="en-GB" sz="1200" dirty="0"/>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sz="1000" dirty="0" smtClean="0">
                <a:solidFill>
                  <a:schemeClr val="tx1"/>
                </a:solidFill>
              </a:rPr>
              <a:t>academia.edu</a:t>
            </a:r>
            <a:endParaRPr lang="en-IN" sz="1000" dirty="0">
              <a:solidFill>
                <a:schemeClr val="tx1"/>
              </a:solidFill>
            </a:endParaRP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smtClean="0"/>
              <a:t>HOME/LOGIN PAGE</a:t>
            </a:r>
          </a:p>
          <a:p>
            <a:pPr marL="285750" indent="-285750">
              <a:buFont typeface="Arial" pitchFamily="34" charset="0"/>
              <a:buChar char="•"/>
            </a:pPr>
            <a:r>
              <a:rPr lang="en-GB" dirty="0" smtClean="0"/>
              <a:t>FIND BUS PAGE</a:t>
            </a:r>
          </a:p>
          <a:p>
            <a:pPr marL="285750" indent="-285750">
              <a:buFont typeface="Arial" pitchFamily="34" charset="0"/>
              <a:buChar char="•"/>
            </a:pPr>
            <a:r>
              <a:rPr lang="en-GB" dirty="0" smtClean="0"/>
              <a:t>SEE BOOKINGS PAGE</a:t>
            </a:r>
          </a:p>
          <a:p>
            <a:pPr marL="285750" indent="-285750">
              <a:buFont typeface="Arial" pitchFamily="34" charset="0"/>
              <a:buChar char="•"/>
            </a:pPr>
            <a:r>
              <a:rPr lang="en-GB" dirty="0" smtClean="0"/>
              <a:t>LOGOUT PAGE</a:t>
            </a:r>
            <a:endParaRPr lang="en-GB" dirty="0"/>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smtClean="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46" y="1166446"/>
            <a:ext cx="8780585" cy="3776753"/>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106</TotalTime>
  <Words>808</Words>
  <Application>Microsoft Office PowerPoint</Application>
  <PresentationFormat>On-screen Show (16:9)</PresentationFormat>
  <Paragraphs>83</Paragraphs>
  <Slides>14</Slides>
  <Notes>11</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15</cp:revision>
  <dcterms:modified xsi:type="dcterms:W3CDTF">2024-04-08T18:35:05Z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